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bi Akinmade" userId="118219862eab10d3" providerId="LiveId" clId="{6268F239-F9E1-47BB-9E56-08835DF67A06}"/>
    <pc:docChg chg="undo custSel addSld delSld modSld">
      <pc:chgData name="Tobi Akinmade" userId="118219862eab10d3" providerId="LiveId" clId="{6268F239-F9E1-47BB-9E56-08835DF67A06}" dt="2026-01-28T09:19:31.363" v="333" actId="313"/>
      <pc:docMkLst>
        <pc:docMk/>
      </pc:docMkLst>
      <pc:sldChg chg="modSp mod modTransition">
        <pc:chgData name="Tobi Akinmade" userId="118219862eab10d3" providerId="LiveId" clId="{6268F239-F9E1-47BB-9E56-08835DF67A06}" dt="2026-01-28T09:16:15.025" v="317" actId="20577"/>
        <pc:sldMkLst>
          <pc:docMk/>
          <pc:sldMk cId="3768327558" sldId="256"/>
        </pc:sldMkLst>
        <pc:spChg chg="mod">
          <ac:chgData name="Tobi Akinmade" userId="118219862eab10d3" providerId="LiveId" clId="{6268F239-F9E1-47BB-9E56-08835DF67A06}" dt="2026-01-28T09:16:15.025" v="317" actId="20577"/>
          <ac:spMkLst>
            <pc:docMk/>
            <pc:sldMk cId="3768327558" sldId="256"/>
            <ac:spMk id="2" creationId="{34686783-8838-CF48-E336-7B0A2263897C}"/>
          </ac:spMkLst>
        </pc:spChg>
      </pc:sldChg>
      <pc:sldChg chg="modTransition">
        <pc:chgData name="Tobi Akinmade" userId="118219862eab10d3" providerId="LiveId" clId="{6268F239-F9E1-47BB-9E56-08835DF67A06}" dt="2026-01-28T09:16:26.871" v="319"/>
        <pc:sldMkLst>
          <pc:docMk/>
          <pc:sldMk cId="3876763168" sldId="258"/>
        </pc:sldMkLst>
      </pc:sldChg>
      <pc:sldChg chg="modTransition">
        <pc:chgData name="Tobi Akinmade" userId="118219862eab10d3" providerId="LiveId" clId="{6268F239-F9E1-47BB-9E56-08835DF67A06}" dt="2026-01-28T09:16:33.686" v="320"/>
        <pc:sldMkLst>
          <pc:docMk/>
          <pc:sldMk cId="3874798881" sldId="259"/>
        </pc:sldMkLst>
      </pc:sldChg>
      <pc:sldChg chg="modSp mod modTransition">
        <pc:chgData name="Tobi Akinmade" userId="118219862eab10d3" providerId="LiveId" clId="{6268F239-F9E1-47BB-9E56-08835DF67A06}" dt="2026-01-28T09:19:31.363" v="333" actId="313"/>
        <pc:sldMkLst>
          <pc:docMk/>
          <pc:sldMk cId="3157555107" sldId="260"/>
        </pc:sldMkLst>
        <pc:spChg chg="mod">
          <ac:chgData name="Tobi Akinmade" userId="118219862eab10d3" providerId="LiveId" clId="{6268F239-F9E1-47BB-9E56-08835DF67A06}" dt="2026-01-28T09:19:31.363" v="333" actId="313"/>
          <ac:spMkLst>
            <pc:docMk/>
            <pc:sldMk cId="3157555107" sldId="260"/>
            <ac:spMk id="2" creationId="{02AAA2CD-EF27-937A-F905-33B729E9E67F}"/>
          </ac:spMkLst>
        </pc:spChg>
      </pc:sldChg>
      <pc:sldChg chg="modTransition">
        <pc:chgData name="Tobi Akinmade" userId="118219862eab10d3" providerId="LiveId" clId="{6268F239-F9E1-47BB-9E56-08835DF67A06}" dt="2026-01-28T09:17:12.409" v="322"/>
        <pc:sldMkLst>
          <pc:docMk/>
          <pc:sldMk cId="184706450" sldId="261"/>
        </pc:sldMkLst>
      </pc:sldChg>
      <pc:sldChg chg="modTransition">
        <pc:chgData name="Tobi Akinmade" userId="118219862eab10d3" providerId="LiveId" clId="{6268F239-F9E1-47BB-9E56-08835DF67A06}" dt="2026-01-28T09:17:19.056" v="323"/>
        <pc:sldMkLst>
          <pc:docMk/>
          <pc:sldMk cId="3321802326" sldId="262"/>
        </pc:sldMkLst>
      </pc:sldChg>
      <pc:sldChg chg="addSp delSp modSp mod modTransition">
        <pc:chgData name="Tobi Akinmade" userId="118219862eab10d3" providerId="LiveId" clId="{6268F239-F9E1-47BB-9E56-08835DF67A06}" dt="2026-01-28T09:17:30.955" v="324"/>
        <pc:sldMkLst>
          <pc:docMk/>
          <pc:sldMk cId="539444892" sldId="263"/>
        </pc:sldMkLst>
        <pc:spChg chg="mod">
          <ac:chgData name="Tobi Akinmade" userId="118219862eab10d3" providerId="LiveId" clId="{6268F239-F9E1-47BB-9E56-08835DF67A06}" dt="2026-01-28T08:32:18.554" v="14" actId="255"/>
          <ac:spMkLst>
            <pc:docMk/>
            <pc:sldMk cId="539444892" sldId="263"/>
            <ac:spMk id="2" creationId="{600F8D2D-5F49-0AA2-961D-80AE62D46BA0}"/>
          </ac:spMkLst>
        </pc:spChg>
        <pc:spChg chg="add del">
          <ac:chgData name="Tobi Akinmade" userId="118219862eab10d3" providerId="LiveId" clId="{6268F239-F9E1-47BB-9E56-08835DF67A06}" dt="2026-01-28T08:34:47.374" v="21" actId="931"/>
          <ac:spMkLst>
            <pc:docMk/>
            <pc:sldMk cId="539444892" sldId="263"/>
            <ac:spMk id="3" creationId="{526E20E4-3005-C016-B79E-BA4970E3E5BB}"/>
          </ac:spMkLst>
        </pc:spChg>
        <pc:spChg chg="add mod">
          <ac:chgData name="Tobi Akinmade" userId="118219862eab10d3" providerId="LiveId" clId="{6268F239-F9E1-47BB-9E56-08835DF67A06}" dt="2026-01-28T08:44:52.962" v="45" actId="207"/>
          <ac:spMkLst>
            <pc:docMk/>
            <pc:sldMk cId="539444892" sldId="263"/>
            <ac:spMk id="10" creationId="{209B8C3B-EC10-B5D4-9EB9-5462B439C266}"/>
          </ac:spMkLst>
        </pc:spChg>
        <pc:picChg chg="add mod">
          <ac:chgData name="Tobi Akinmade" userId="118219862eab10d3" providerId="LiveId" clId="{6268F239-F9E1-47BB-9E56-08835DF67A06}" dt="2026-01-28T08:34:39.939" v="20" actId="931"/>
          <ac:picMkLst>
            <pc:docMk/>
            <pc:sldMk cId="539444892" sldId="263"/>
            <ac:picMk id="5" creationId="{624F676F-8768-F978-D033-F68D2D46D07F}"/>
          </ac:picMkLst>
        </pc:picChg>
        <pc:picChg chg="add mod">
          <ac:chgData name="Tobi Akinmade" userId="118219862eab10d3" providerId="LiveId" clId="{6268F239-F9E1-47BB-9E56-08835DF67A06}" dt="2026-01-28T08:36:23.414" v="25" actId="1440"/>
          <ac:picMkLst>
            <pc:docMk/>
            <pc:sldMk cId="539444892" sldId="263"/>
            <ac:picMk id="7" creationId="{6FB430CB-85BD-6C4D-0CFB-3F2916E1DFCB}"/>
          </ac:picMkLst>
        </pc:picChg>
        <pc:picChg chg="add del mod">
          <ac:chgData name="Tobi Akinmade" userId="118219862eab10d3" providerId="LiveId" clId="{6268F239-F9E1-47BB-9E56-08835DF67A06}" dt="2026-01-28T08:45:02.043" v="46" actId="14100"/>
          <ac:picMkLst>
            <pc:docMk/>
            <pc:sldMk cId="539444892" sldId="263"/>
            <ac:picMk id="9" creationId="{1DD021C9-4E6A-1ADC-C5D9-69F724FFE118}"/>
          </ac:picMkLst>
        </pc:picChg>
      </pc:sldChg>
      <pc:sldChg chg="addSp delSp modSp new mod modTransition">
        <pc:chgData name="Tobi Akinmade" userId="118219862eab10d3" providerId="LiveId" clId="{6268F239-F9E1-47BB-9E56-08835DF67A06}" dt="2026-01-28T09:19:19.512" v="331" actId="313"/>
        <pc:sldMkLst>
          <pc:docMk/>
          <pc:sldMk cId="2060623910" sldId="264"/>
        </pc:sldMkLst>
        <pc:spChg chg="mod">
          <ac:chgData name="Tobi Akinmade" userId="118219862eab10d3" providerId="LiveId" clId="{6268F239-F9E1-47BB-9E56-08835DF67A06}" dt="2026-01-28T09:19:19.512" v="331" actId="313"/>
          <ac:spMkLst>
            <pc:docMk/>
            <pc:sldMk cId="2060623910" sldId="264"/>
            <ac:spMk id="2" creationId="{E17C36B6-534D-DBDA-31D8-564AD59953CA}"/>
          </ac:spMkLst>
        </pc:spChg>
        <pc:spChg chg="add del mod">
          <ac:chgData name="Tobi Akinmade" userId="118219862eab10d3" providerId="LiveId" clId="{6268F239-F9E1-47BB-9E56-08835DF67A06}" dt="2026-01-28T08:55:57.727" v="165" actId="14100"/>
          <ac:spMkLst>
            <pc:docMk/>
            <pc:sldMk cId="2060623910" sldId="264"/>
            <ac:spMk id="3" creationId="{DAB6EC66-2DE7-DBFD-AF13-3C9D8DBF66FE}"/>
          </ac:spMkLst>
        </pc:spChg>
        <pc:spChg chg="mod">
          <ac:chgData name="Tobi Akinmade" userId="118219862eab10d3" providerId="LiveId" clId="{6268F239-F9E1-47BB-9E56-08835DF67A06}" dt="2026-01-28T08:55:53.891" v="164" actId="14100"/>
          <ac:spMkLst>
            <pc:docMk/>
            <pc:sldMk cId="2060623910" sldId="264"/>
            <ac:spMk id="4" creationId="{868D1CF5-B86C-5828-B995-57BE1634BD57}"/>
          </ac:spMkLst>
        </pc:spChg>
        <pc:spChg chg="add mod">
          <ac:chgData name="Tobi Akinmade" userId="118219862eab10d3" providerId="LiveId" clId="{6268F239-F9E1-47BB-9E56-08835DF67A06}" dt="2026-01-28T08:53:09.129" v="93" actId="255"/>
          <ac:spMkLst>
            <pc:docMk/>
            <pc:sldMk cId="2060623910" sldId="264"/>
            <ac:spMk id="5" creationId="{413BD822-41A8-CFA9-E32D-42CCAE65A9E0}"/>
          </ac:spMkLst>
        </pc:spChg>
        <pc:spChg chg="add mod">
          <ac:chgData name="Tobi Akinmade" userId="118219862eab10d3" providerId="LiveId" clId="{6268F239-F9E1-47BB-9E56-08835DF67A06}" dt="2026-01-28T08:53:22.595" v="95" actId="255"/>
          <ac:spMkLst>
            <pc:docMk/>
            <pc:sldMk cId="2060623910" sldId="264"/>
            <ac:spMk id="6" creationId="{D8DC440A-234B-030B-B53F-3688C66850DB}"/>
          </ac:spMkLst>
        </pc:spChg>
        <pc:spChg chg="add mod">
          <ac:chgData name="Tobi Akinmade" userId="118219862eab10d3" providerId="LiveId" clId="{6268F239-F9E1-47BB-9E56-08835DF67A06}" dt="2026-01-28T08:54:05.367" v="97"/>
          <ac:spMkLst>
            <pc:docMk/>
            <pc:sldMk cId="2060623910" sldId="264"/>
            <ac:spMk id="7" creationId="{63B18ADE-DF10-D7BC-27BB-88E1CA9D0AA0}"/>
          </ac:spMkLst>
        </pc:spChg>
        <pc:picChg chg="add mod">
          <ac:chgData name="Tobi Akinmade" userId="118219862eab10d3" providerId="LiveId" clId="{6268F239-F9E1-47BB-9E56-08835DF67A06}" dt="2026-01-28T09:00:22.463" v="183" actId="1440"/>
          <ac:picMkLst>
            <pc:docMk/>
            <pc:sldMk cId="2060623910" sldId="264"/>
            <ac:picMk id="9" creationId="{B7E2873A-541E-9DD4-707E-730EBDD6C021}"/>
          </ac:picMkLst>
        </pc:picChg>
        <pc:picChg chg="add mod">
          <ac:chgData name="Tobi Akinmade" userId="118219862eab10d3" providerId="LiveId" clId="{6268F239-F9E1-47BB-9E56-08835DF67A06}" dt="2026-01-28T08:59:59.417" v="181" actId="1440"/>
          <ac:picMkLst>
            <pc:docMk/>
            <pc:sldMk cId="2060623910" sldId="264"/>
            <ac:picMk id="11" creationId="{3288C541-E8B4-AFEE-1CB9-01AEE5F961F8}"/>
          </ac:picMkLst>
        </pc:picChg>
      </pc:sldChg>
      <pc:sldChg chg="new del">
        <pc:chgData name="Tobi Akinmade" userId="118219862eab10d3" providerId="LiveId" clId="{6268F239-F9E1-47BB-9E56-08835DF67A06}" dt="2026-01-28T09:07:57.355" v="185" actId="2696"/>
        <pc:sldMkLst>
          <pc:docMk/>
          <pc:sldMk cId="3374971736" sldId="265"/>
        </pc:sldMkLst>
      </pc:sldChg>
      <pc:sldChg chg="addSp delSp modSp new mod modTransition">
        <pc:chgData name="Tobi Akinmade" userId="118219862eab10d3" providerId="LiveId" clId="{6268F239-F9E1-47BB-9E56-08835DF67A06}" dt="2026-01-28T09:19:11.297" v="329" actId="313"/>
        <pc:sldMkLst>
          <pc:docMk/>
          <pc:sldMk cId="3570902617" sldId="265"/>
        </pc:sldMkLst>
        <pc:spChg chg="mod">
          <ac:chgData name="Tobi Akinmade" userId="118219862eab10d3" providerId="LiveId" clId="{6268F239-F9E1-47BB-9E56-08835DF67A06}" dt="2026-01-28T09:11:06.694" v="211" actId="255"/>
          <ac:spMkLst>
            <pc:docMk/>
            <pc:sldMk cId="3570902617" sldId="265"/>
            <ac:spMk id="2" creationId="{F04FF436-C3F4-48FD-088F-7847A926E794}"/>
          </ac:spMkLst>
        </pc:spChg>
        <pc:spChg chg="del">
          <ac:chgData name="Tobi Akinmade" userId="118219862eab10d3" providerId="LiveId" clId="{6268F239-F9E1-47BB-9E56-08835DF67A06}" dt="2026-01-28T09:08:51.781" v="187" actId="931"/>
          <ac:spMkLst>
            <pc:docMk/>
            <pc:sldMk cId="3570902617" sldId="265"/>
            <ac:spMk id="3" creationId="{8247E1C3-52F4-CEE8-877F-F6921A36E7EF}"/>
          </ac:spMkLst>
        </pc:spChg>
        <pc:spChg chg="add del mod">
          <ac:chgData name="Tobi Akinmade" userId="118219862eab10d3" providerId="LiveId" clId="{6268F239-F9E1-47BB-9E56-08835DF67A06}" dt="2026-01-28T09:11:28.410" v="218"/>
          <ac:spMkLst>
            <pc:docMk/>
            <pc:sldMk cId="3570902617" sldId="265"/>
            <ac:spMk id="6" creationId="{F9BC0703-6D19-4239-E289-FF7AF3779E84}"/>
          </ac:spMkLst>
        </pc:spChg>
        <pc:spChg chg="add mod">
          <ac:chgData name="Tobi Akinmade" userId="118219862eab10d3" providerId="LiveId" clId="{6268F239-F9E1-47BB-9E56-08835DF67A06}" dt="2026-01-28T09:19:11.297" v="329" actId="313"/>
          <ac:spMkLst>
            <pc:docMk/>
            <pc:sldMk cId="3570902617" sldId="265"/>
            <ac:spMk id="7" creationId="{16D9962E-25F2-6EF1-D703-873C09405B1A}"/>
          </ac:spMkLst>
        </pc:spChg>
        <pc:spChg chg="add mod">
          <ac:chgData name="Tobi Akinmade" userId="118219862eab10d3" providerId="LiveId" clId="{6268F239-F9E1-47BB-9E56-08835DF67A06}" dt="2026-01-28T09:13:30.144" v="305" actId="1076"/>
          <ac:spMkLst>
            <pc:docMk/>
            <pc:sldMk cId="3570902617" sldId="265"/>
            <ac:spMk id="8" creationId="{97829100-8831-B311-2162-028B4F269B74}"/>
          </ac:spMkLst>
        </pc:spChg>
        <pc:picChg chg="add mod">
          <ac:chgData name="Tobi Akinmade" userId="118219862eab10d3" providerId="LiveId" clId="{6268F239-F9E1-47BB-9E56-08835DF67A06}" dt="2026-01-28T09:18:54.002" v="327" actId="1440"/>
          <ac:picMkLst>
            <pc:docMk/>
            <pc:sldMk cId="3570902617" sldId="265"/>
            <ac:picMk id="5" creationId="{ACF21760-7682-112E-EE83-12FF1A2D2D75}"/>
          </ac:picMkLst>
        </pc:picChg>
      </pc:sldChg>
    </pc:docChg>
  </pc:docChgLst>
</pc:chgInfo>
</file>

<file path=ppt/media/image1.jpeg>
</file>

<file path=ppt/media/image10.png>
</file>

<file path=ppt/media/image11.jpg>
</file>

<file path=ppt/media/image2.jpg>
</file>

<file path=ppt/media/image3.PNG>
</file>

<file path=ppt/media/image4.jfif>
</file>

<file path=ppt/media/image5.jpg>
</file>

<file path=ppt/media/image6.jpg>
</file>

<file path=ppt/media/image7.jf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86783-8838-CF48-E336-7B0A22638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4597" y="1450298"/>
            <a:ext cx="8915399" cy="2262781"/>
          </a:xfrm>
        </p:spPr>
        <p:txBody>
          <a:bodyPr/>
          <a:lstStyle/>
          <a:p>
            <a:r>
              <a:rPr lang="en-US" dirty="0"/>
              <a:t>Group J Pitch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721C9B-29C1-3F78-B1B5-5FA3C7481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4596" y="4102822"/>
            <a:ext cx="8915399" cy="165340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Tom </a:t>
            </a:r>
            <a:r>
              <a:rPr lang="en-US" dirty="0" err="1"/>
              <a:t>Goncin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Bright </a:t>
            </a:r>
            <a:r>
              <a:rPr lang="en-US" dirty="0" err="1"/>
              <a:t>Ugbur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Tobi Akinmade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Ogunrinde </a:t>
            </a:r>
            <a:r>
              <a:rPr lang="en-US" dirty="0" err="1"/>
              <a:t>Gbolabo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327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409C4-3856-919A-3E6A-CFB36DD6A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 needed a handyman and didn’t know who to trust?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CBAEEB0-0548-82C4-F54F-E3D0D0013B4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92924" y="2218545"/>
            <a:ext cx="7679049" cy="38075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6763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2154D-9D4D-ACC8-6BC8-CF2100F7C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9684" y="899701"/>
            <a:ext cx="8915399" cy="14688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Good tradespeople exist — but the system works against them.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DD7CC-47EF-2073-62DC-44164BF10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378840" y="2368501"/>
            <a:ext cx="8915399" cy="959372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“The problem isn’t skill. </a:t>
            </a:r>
          </a:p>
          <a:p>
            <a:pPr algn="ctr"/>
            <a:r>
              <a:rPr lang="en-US" sz="3200" dirty="0"/>
              <a:t>It’s visibility and trust.”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FF526-400A-F37C-D11D-0A0918018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0426" y="2368501"/>
            <a:ext cx="4329247" cy="37924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74798881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AA2CD-EF27-937A-F905-33B729E9E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-704539"/>
            <a:ext cx="8915399" cy="1773701"/>
          </a:xfrm>
        </p:spPr>
        <p:txBody>
          <a:bodyPr>
            <a:normAutofit/>
          </a:bodyPr>
          <a:lstStyle/>
          <a:p>
            <a:pPr algn="ctr"/>
            <a:r>
              <a:rPr lang="en-US" sz="4800" b="1" i="1" dirty="0"/>
              <a:t>Handyman’s Helper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D226E-C0E4-DE4A-3402-DDC43DB38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455159"/>
            <a:ext cx="8915399" cy="860400"/>
          </a:xfrm>
        </p:spPr>
        <p:txBody>
          <a:bodyPr/>
          <a:lstStyle/>
          <a:p>
            <a:pPr algn="ctr"/>
            <a:r>
              <a:rPr lang="en-US" sz="2800" i="1" dirty="0"/>
              <a:t>Finding trusted local help — without the stress</a:t>
            </a:r>
            <a:endParaRPr lang="en-US" sz="28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799A1-BCED-ED81-126C-D92218104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500" y="2083633"/>
            <a:ext cx="8915398" cy="46312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575551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3CD8F-96FC-37D3-226E-FBEFB8C75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 on Trust &amp; Verification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4CD2E8F-B597-B461-EEAA-67C85258AAA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82763" y="1486865"/>
            <a:ext cx="4313237" cy="33099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0C194A-54D2-BF43-69AC-23420DE713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95484" y="3616810"/>
            <a:ext cx="4313237" cy="28868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A4309D-F985-D6CF-9553-DEDA56F541EA}"/>
              </a:ext>
            </a:extLst>
          </p:cNvPr>
          <p:cNvSpPr txBox="1"/>
          <p:nvPr/>
        </p:nvSpPr>
        <p:spPr>
          <a:xfrm>
            <a:off x="6906161" y="1486865"/>
            <a:ext cx="36918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Providers upload credentials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Documents are verified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Verified badge shown on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Clients see proof before hiring</a:t>
            </a:r>
          </a:p>
        </p:txBody>
      </p:sp>
    </p:spTree>
    <p:extLst>
      <p:ext uri="{BB962C8B-B14F-4D97-AF65-F5344CB8AC3E}">
        <p14:creationId xmlns:p14="http://schemas.microsoft.com/office/powerpoint/2010/main" val="1847064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F239C-30D2-18C2-04DD-74EDE0C3F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Show the Work. Prove the Skill.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2505B7-8FD3-35B6-D488-07A2DBD01FD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04792" y="1676517"/>
            <a:ext cx="4710998" cy="29068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836D3-7A28-8518-E803-65BD31750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90747" y="1676517"/>
            <a:ext cx="4313864" cy="1426447"/>
          </a:xfrm>
        </p:spPr>
        <p:txBody>
          <a:bodyPr/>
          <a:lstStyle/>
          <a:p>
            <a:r>
              <a:rPr lang="en-US" dirty="0"/>
              <a:t>Photos &amp; videos of past projects</a:t>
            </a:r>
          </a:p>
          <a:p>
            <a:r>
              <a:rPr lang="en-US" dirty="0"/>
              <a:t>Client-approved highlights</a:t>
            </a:r>
          </a:p>
          <a:p>
            <a:r>
              <a:rPr lang="en-US" dirty="0"/>
              <a:t>Ratings &amp; reviews</a:t>
            </a:r>
          </a:p>
        </p:txBody>
      </p:sp>
    </p:spTree>
    <p:extLst>
      <p:ext uri="{BB962C8B-B14F-4D97-AF65-F5344CB8AC3E}">
        <p14:creationId xmlns:p14="http://schemas.microsoft.com/office/powerpoint/2010/main" val="332180232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F8D2D-5F49-0AA2-961D-80AE62D46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400" b="1" dirty="0"/>
              <a:t>Built-In Job Bidding (Key Feature)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FB430CB-85BD-6C4D-0CFB-3F2916E1DF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9291" y="2455640"/>
            <a:ext cx="6160957" cy="377825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D021C9-4E6A-1ADC-C5D9-69F724FFE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436" y="3057993"/>
            <a:ext cx="4549176" cy="31758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9B8C3B-EC10-B5D4-9EB9-5462B439C266}"/>
              </a:ext>
            </a:extLst>
          </p:cNvPr>
          <p:cNvSpPr txBox="1"/>
          <p:nvPr/>
        </p:nvSpPr>
        <p:spPr>
          <a:xfrm>
            <a:off x="7060367" y="2455640"/>
            <a:ext cx="4549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 just lowest price — best value wins</a:t>
            </a:r>
          </a:p>
        </p:txBody>
      </p:sp>
    </p:spTree>
    <p:extLst>
      <p:ext uri="{BB962C8B-B14F-4D97-AF65-F5344CB8AC3E}">
        <p14:creationId xmlns:p14="http://schemas.microsoft.com/office/powerpoint/2010/main" val="539444892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C36B6-534D-DBDA-31D8-564AD5995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949857"/>
          </a:xfrm>
        </p:spPr>
        <p:txBody>
          <a:bodyPr>
            <a:normAutofit/>
          </a:bodyPr>
          <a:lstStyle/>
          <a:p>
            <a:r>
              <a:rPr lang="en-US" sz="4000" b="1" i="1" dirty="0"/>
              <a:t>Who Uses Handyman’s Helper?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6EC66-2DE7-DBFD-AF13-3C9D8DBF66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1524000"/>
          </a:xfrm>
        </p:spPr>
        <p:txBody>
          <a:bodyPr/>
          <a:lstStyle/>
          <a:p>
            <a:r>
              <a:rPr lang="en-US" dirty="0"/>
              <a:t>Homeowners</a:t>
            </a:r>
          </a:p>
          <a:p>
            <a:r>
              <a:rPr lang="en-US" dirty="0"/>
              <a:t>Renters</a:t>
            </a:r>
          </a:p>
          <a:p>
            <a:r>
              <a:rPr lang="en-US" dirty="0"/>
              <a:t>Property Managers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D1CF5-B86C-5828-B995-57BE1634BD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1302778"/>
          </a:xfrm>
        </p:spPr>
        <p:txBody>
          <a:bodyPr/>
          <a:lstStyle/>
          <a:p>
            <a:r>
              <a:rPr lang="en-US" dirty="0"/>
              <a:t>Tradespeople</a:t>
            </a:r>
          </a:p>
          <a:p>
            <a:r>
              <a:rPr lang="en-US" dirty="0"/>
              <a:t>Renovators</a:t>
            </a:r>
          </a:p>
          <a:p>
            <a:r>
              <a:rPr lang="en-US" dirty="0"/>
              <a:t>Small Companies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3BD822-41A8-CFA9-E32D-42CCAE65A9E0}"/>
              </a:ext>
            </a:extLst>
          </p:cNvPr>
          <p:cNvSpPr txBox="1"/>
          <p:nvPr/>
        </p:nvSpPr>
        <p:spPr>
          <a:xfrm>
            <a:off x="2469291" y="1665428"/>
            <a:ext cx="4313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DC440A-234B-030B-B53F-3688C66850DB}"/>
              </a:ext>
            </a:extLst>
          </p:cNvPr>
          <p:cNvSpPr txBox="1"/>
          <p:nvPr/>
        </p:nvSpPr>
        <p:spPr>
          <a:xfrm>
            <a:off x="7190747" y="1665428"/>
            <a:ext cx="391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Service Providers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E2873A-541E-9DD4-707E-730EBDD6C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0746" y="3429000"/>
            <a:ext cx="3562197" cy="31217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88C541-E8B4-AFEE-1CB9-01AEE5F96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056" y="3435507"/>
            <a:ext cx="4820608" cy="3115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060623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FF436-C3F4-48FD-088F-7847A926E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i="1" dirty="0"/>
              <a:t>Why it Matters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F21760-7682-112E-EE83-12FF1A2D2D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8938" y="1758846"/>
            <a:ext cx="5786203" cy="3937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D9962E-25F2-6EF1-D703-873C09405B1A}"/>
              </a:ext>
            </a:extLst>
          </p:cNvPr>
          <p:cNvSpPr txBox="1"/>
          <p:nvPr/>
        </p:nvSpPr>
        <p:spPr>
          <a:xfrm>
            <a:off x="1618937" y="6049224"/>
            <a:ext cx="8199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Handyman’s Helper — Built on Skill, Trust, and Transparency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829100-8831-B311-2162-028B4F269B74}"/>
              </a:ext>
            </a:extLst>
          </p:cNvPr>
          <p:cNvSpPr txBox="1"/>
          <p:nvPr/>
        </p:nvSpPr>
        <p:spPr>
          <a:xfrm>
            <a:off x="8094689" y="1758846"/>
            <a:ext cx="3409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Risk for Homeowners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Fair Access to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Stronger Local Communities</a:t>
            </a:r>
          </a:p>
        </p:txBody>
      </p:sp>
    </p:spTree>
    <p:extLst>
      <p:ext uri="{BB962C8B-B14F-4D97-AF65-F5344CB8AC3E}">
        <p14:creationId xmlns:p14="http://schemas.microsoft.com/office/powerpoint/2010/main" val="3570902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286</TotalTime>
  <Words>153</Words>
  <Application>Microsoft Office PowerPoint</Application>
  <PresentationFormat>Widescreen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Times New Roman</vt:lpstr>
      <vt:lpstr>Wingdings 3</vt:lpstr>
      <vt:lpstr>Wisp</vt:lpstr>
      <vt:lpstr>Group J Pitch Presentation</vt:lpstr>
      <vt:lpstr>Ever needed a handyman and didn’t know who to trust?</vt:lpstr>
      <vt:lpstr>Good tradespeople exist — but the system works against them. </vt:lpstr>
      <vt:lpstr>Handyman’s Helper</vt:lpstr>
      <vt:lpstr>Built on Trust &amp; Verification </vt:lpstr>
      <vt:lpstr>Show the Work. Prove the Skill. </vt:lpstr>
      <vt:lpstr>Built-In Job Bidding (Key Feature)</vt:lpstr>
      <vt:lpstr>Who Uses Handyman’s Helper?</vt:lpstr>
      <vt:lpstr>Why it Matters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Tobi Akinmade</dc:creator>
  <cp:lastModifiedBy>Tobi Akinmade</cp:lastModifiedBy>
  <cp:revision>1</cp:revision>
  <dcterms:created xsi:type="dcterms:W3CDTF">2026-01-28T04:33:22Z</dcterms:created>
  <dcterms:modified xsi:type="dcterms:W3CDTF">2026-01-28T09:20:06Z</dcterms:modified>
</cp:coreProperties>
</file>

<file path=docProps/thumbnail.jpeg>
</file>